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312" r:id="rId5"/>
    <p:sldId id="283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88" y="-102"/>
      </p:cViewPr>
      <p:guideLst>
        <p:guide orient="horz" pos="2160"/>
        <p:guide pos="28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-6351" y="-14288"/>
            <a:ext cx="9186863" cy="871538"/>
          </a:xfrm>
          <a:prstGeom prst="rect">
            <a:avLst/>
          </a:prstGeom>
          <a:blipFill dpi="0" rotWithShape="1">
            <a:blip r:embed="rId2" cstate="print"/>
            <a:srcRect/>
            <a:tile tx="-2457450" ty="0" sx="59000" sy="59000" flip="x" algn="r"/>
          </a:blipFill>
          <a:ln w="0">
            <a:noFill/>
          </a:ln>
          <a:scene3d>
            <a:camera prst="perspective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" name="图片 1" descr="BohanIT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59345" y="264160"/>
            <a:ext cx="1491615" cy="3143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tags" Target="../tags/tag3.xml"/><Relationship Id="rId4" Type="http://schemas.openxmlformats.org/officeDocument/2006/relationships/image" Target="../media/image6.png"/><Relationship Id="rId3" Type="http://schemas.openxmlformats.org/officeDocument/2006/relationships/tags" Target="../tags/tag2.xml"/><Relationship Id="rId2" Type="http://schemas.openxmlformats.org/officeDocument/2006/relationships/image" Target="../media/image5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" y="2384936"/>
            <a:ext cx="9143999" cy="183615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636520"/>
            <a:ext cx="7772400" cy="957580"/>
          </a:xfrm>
        </p:spPr>
        <p:txBody>
          <a:bodyPr>
            <a:norm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IDEMITSU</a:t>
            </a:r>
            <a:r>
              <a:rPr sz="35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官网</a:t>
            </a:r>
            <a:r>
              <a:rPr lang="zh-CN" sz="35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</a:t>
            </a:r>
            <a:r>
              <a:rPr sz="35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店地图</a:t>
            </a:r>
            <a:r>
              <a:rPr lang="zh-CN" sz="35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功能图示</a:t>
            </a:r>
            <a:endParaRPr lang="zh-CN" sz="35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06700" y="3470275"/>
            <a:ext cx="3660775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200">
                <a:solidFill>
                  <a:schemeClr val="accent6">
                    <a:lumMod val="75000"/>
                  </a:schemeClr>
                </a:solidFill>
              </a:rPr>
              <a:t>Power by BohanIT  2020-11-18</a:t>
            </a:r>
            <a:endParaRPr lang="en-US" altLang="zh-CN" sz="220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460" y="260350"/>
            <a:ext cx="620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代理店地图说明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默认情形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 descr="D:\work2020\Idemitsu\images\shopMap-pc1-v2.jpgshopMap-pc1-v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2290" y="1224915"/>
            <a:ext cx="3394710" cy="5616575"/>
          </a:xfrm>
          <a:prstGeom prst="rect">
            <a:avLst/>
          </a:prstGeom>
        </p:spPr>
      </p:pic>
      <p:pic>
        <p:nvPicPr>
          <p:cNvPr id="10" name="图片 9" descr="D:\work2020\Idemitsu\images\shopMap-Mobile1-v2.jpgshopMap-Mobile1-v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59843" y="1233170"/>
            <a:ext cx="2439670" cy="5400675"/>
          </a:xfrm>
          <a:prstGeom prst="rect">
            <a:avLst/>
          </a:prstGeom>
        </p:spPr>
      </p:pic>
      <p:cxnSp>
        <p:nvCxnSpPr>
          <p:cNvPr id="11" name="直接箭头连接符 10"/>
          <p:cNvCxnSpPr>
            <a:stCxn id="14" idx="1"/>
            <a:endCxn id="12" idx="3"/>
          </p:cNvCxnSpPr>
          <p:nvPr/>
        </p:nvCxnSpPr>
        <p:spPr>
          <a:xfrm flipH="1" flipV="1">
            <a:off x="3571875" y="3039745"/>
            <a:ext cx="593090" cy="56832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06780" y="2396490"/>
            <a:ext cx="2665095" cy="128651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78575" y="2519045"/>
            <a:ext cx="2366645" cy="24911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64965" y="3354705"/>
            <a:ext cx="16535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默认显示附近区域的店铺代理店信息，当使用搜索功能时显示搜索结果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64965" y="2058035"/>
            <a:ext cx="1653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默认显示当前位置信息，可搜索其它区域的店铺信息，搜索后在地图上显示搜索结果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06780" y="2216150"/>
            <a:ext cx="2665095" cy="14414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78575" y="2179955"/>
            <a:ext cx="2366010" cy="33909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>
            <a:stCxn id="16" idx="3"/>
            <a:endCxn id="18" idx="1"/>
          </p:cNvCxnSpPr>
          <p:nvPr/>
        </p:nvCxnSpPr>
        <p:spPr>
          <a:xfrm flipV="1">
            <a:off x="5818505" y="2349500"/>
            <a:ext cx="560070" cy="3111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6" idx="1"/>
            <a:endCxn id="17" idx="3"/>
          </p:cNvCxnSpPr>
          <p:nvPr/>
        </p:nvCxnSpPr>
        <p:spPr>
          <a:xfrm flipH="1" flipV="1">
            <a:off x="3571875" y="2288540"/>
            <a:ext cx="593090" cy="9207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164965" y="4127500"/>
            <a:ext cx="1656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 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点击地图上的出光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，显示该店铺简单信息：销售店名称、地址、电话、联系人。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>
            <a:stCxn id="14" idx="3"/>
            <a:endCxn id="3" idx="1"/>
          </p:cNvCxnSpPr>
          <p:nvPr/>
        </p:nvCxnSpPr>
        <p:spPr>
          <a:xfrm>
            <a:off x="5818505" y="3608070"/>
            <a:ext cx="560070" cy="222694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4" idx="1"/>
            <a:endCxn id="2" idx="3"/>
          </p:cNvCxnSpPr>
          <p:nvPr/>
        </p:nvCxnSpPr>
        <p:spPr>
          <a:xfrm flipH="1">
            <a:off x="3571875" y="3608070"/>
            <a:ext cx="593090" cy="100076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939925" y="932180"/>
            <a:ext cx="1327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61530" y="932180"/>
            <a:ext cx="13277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Mobile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64965" y="2786380"/>
            <a:ext cx="167576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 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若为形象店或授权贩卖店，在店铺名称处显示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详细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链接至店铺详情页面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27" name="直接箭头连接符 26"/>
          <p:cNvCxnSpPr>
            <a:stCxn id="26" idx="1"/>
          </p:cNvCxnSpPr>
          <p:nvPr/>
        </p:nvCxnSpPr>
        <p:spPr>
          <a:xfrm flipH="1" flipV="1">
            <a:off x="2915920" y="2996565"/>
            <a:ext cx="1249045" cy="4318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6" idx="3"/>
          </p:cNvCxnSpPr>
          <p:nvPr/>
        </p:nvCxnSpPr>
        <p:spPr>
          <a:xfrm>
            <a:off x="5840730" y="3039745"/>
            <a:ext cx="2115820" cy="17272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164965" y="5494020"/>
            <a:ext cx="165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 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手机上点击地图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到这里去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后的情形请查看下页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64965" y="4860925"/>
            <a:ext cx="165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 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上点击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到这里去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将跳转至百度地图网站。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5984875" y="3789045"/>
            <a:ext cx="2187575" cy="192786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906780" y="3723005"/>
            <a:ext cx="2665095" cy="177101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78575" y="5077460"/>
            <a:ext cx="2366645" cy="151447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>
            <a:stCxn id="21" idx="1"/>
          </p:cNvCxnSpPr>
          <p:nvPr/>
        </p:nvCxnSpPr>
        <p:spPr>
          <a:xfrm flipH="1" flipV="1">
            <a:off x="2555875" y="3356610"/>
            <a:ext cx="1609090" cy="109347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30" idx="1"/>
          </p:cNvCxnSpPr>
          <p:nvPr/>
        </p:nvCxnSpPr>
        <p:spPr>
          <a:xfrm flipH="1" flipV="1">
            <a:off x="2844165" y="3212465"/>
            <a:ext cx="1320800" cy="183261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5709285" y="4148455"/>
            <a:ext cx="1671320" cy="25844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260648"/>
            <a:ext cx="417646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代理店地图说明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导航情形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2425" y="1096010"/>
            <a:ext cx="2889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点击</a:t>
            </a:r>
            <a:r>
              <a:rPr lang="en-US" altLang="zh-CN"/>
              <a:t>“</a:t>
            </a:r>
            <a:r>
              <a:rPr lang="zh-CN" altLang="en-US"/>
              <a:t>到这里去</a:t>
            </a:r>
            <a:r>
              <a:rPr lang="en-US" altLang="zh-CN"/>
              <a:t>”</a:t>
            </a:r>
            <a:r>
              <a:rPr lang="zh-CN" altLang="en-US"/>
              <a:t>后的情形：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22910" y="1652905"/>
            <a:ext cx="2748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/>
              <a:t>情形</a:t>
            </a:r>
            <a:r>
              <a:rPr lang="en-US" altLang="zh-CN" sz="1200"/>
              <a:t>1</a:t>
            </a:r>
            <a:r>
              <a:rPr lang="zh-CN" altLang="en-US" sz="1200"/>
              <a:t>：若用户在微信打开该网页</a:t>
            </a:r>
            <a:endParaRPr lang="zh-CN" altLang="en-US" sz="1200"/>
          </a:p>
          <a:p>
            <a:r>
              <a:rPr lang="zh-CN" altLang="en-US" sz="1200"/>
              <a:t>将提示</a:t>
            </a:r>
            <a:r>
              <a:rPr lang="en-US" altLang="zh-CN" sz="1200"/>
              <a:t>“</a:t>
            </a:r>
            <a:r>
              <a:rPr lang="zh-CN" altLang="en-US" sz="1200"/>
              <a:t>请复制链接地址至浏览器打开</a:t>
            </a:r>
            <a:r>
              <a:rPr lang="en-US" altLang="zh-CN" sz="1200"/>
              <a:t>”</a:t>
            </a:r>
            <a:endParaRPr lang="en-US" altLang="zh-CN" sz="1200"/>
          </a:p>
        </p:txBody>
      </p:sp>
      <p:sp>
        <p:nvSpPr>
          <p:cNvPr id="9" name="文本框 8"/>
          <p:cNvSpPr txBox="1"/>
          <p:nvPr/>
        </p:nvSpPr>
        <p:spPr>
          <a:xfrm>
            <a:off x="3390265" y="1652905"/>
            <a:ext cx="55149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情形</a:t>
            </a:r>
            <a:r>
              <a:rPr lang="en-US" altLang="zh-CN" sz="1200"/>
              <a:t>2</a:t>
            </a:r>
            <a:r>
              <a:rPr lang="zh-CN" altLang="en-US" sz="1200"/>
              <a:t>：若用户在手机浏览器</a:t>
            </a:r>
            <a:r>
              <a:rPr lang="zh-CN" altLang="en-US" sz="1200"/>
              <a:t>打开该网页将弹出提示选择导航</a:t>
            </a:r>
            <a:r>
              <a:rPr lang="en-US" altLang="zh-CN" sz="1200"/>
              <a:t>APP</a:t>
            </a:r>
            <a:endParaRPr lang="en-US" altLang="zh-CN" sz="1200"/>
          </a:p>
        </p:txBody>
      </p:sp>
      <p:pic>
        <p:nvPicPr>
          <p:cNvPr id="12" name="图片 11" descr="shopMap-Mobile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79165" y="2285365"/>
            <a:ext cx="1817370" cy="3935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82285" y="2325370"/>
            <a:ext cx="1489075" cy="26479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33945" y="2375535"/>
            <a:ext cx="1437640" cy="255651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4932045" y="3356610"/>
            <a:ext cx="576580" cy="360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4" idx="1"/>
          </p:cNvCxnSpPr>
          <p:nvPr/>
        </p:nvCxnSpPr>
        <p:spPr>
          <a:xfrm flipV="1">
            <a:off x="6910070" y="3653790"/>
            <a:ext cx="523875" cy="2654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8820" y="2325370"/>
            <a:ext cx="19050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880" y="3153162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THANKS</a:t>
            </a:r>
            <a:endParaRPr lang="zh-CN" altLang="en-US" sz="40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197,&quot;width&quot;:2862}"/>
</p:tagLst>
</file>

<file path=ppt/tags/tag2.xml><?xml version="1.0" encoding="utf-8"?>
<p:tagLst xmlns:p="http://schemas.openxmlformats.org/presentationml/2006/main">
  <p:tag name="KSO_WM_UNIT_PLACING_PICTURE_USER_VIEWPORT" val="{&quot;height&quot;:4170,&quot;width&quot;:2345}"/>
</p:tagLst>
</file>

<file path=ppt/tags/tag3.xml><?xml version="1.0" encoding="utf-8"?>
<p:tagLst xmlns:p="http://schemas.openxmlformats.org/presentationml/2006/main">
  <p:tag name="KSO_WM_UNIT_PLACING_PICTURE_USER_VIEWPORT" val="{&quot;height&quot;:4026,&quot;width&quot;:2264}"/>
</p:tagLst>
</file>

<file path=ppt/tags/tag4.xml><?xml version="1.0" encoding="utf-8"?>
<p:tagLst xmlns:p="http://schemas.openxmlformats.org/presentationml/2006/main">
  <p:tag name="KSO_WM_UNIT_PLACING_PICTURE_USER_VIEWPORT" val="{&quot;height&quot;:5340,&quot;width&quot;:30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WPS 演示</Application>
  <PresentationFormat>全屏显示(4:3)</PresentationFormat>
  <Paragraphs>33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IDEMITSU官网代理店地图功能图示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礼来优行数字化培训资料制作方法说明</dc:title>
  <dc:creator>Administrator</dc:creator>
  <cp:lastModifiedBy>东风吹吹</cp:lastModifiedBy>
  <cp:revision>239</cp:revision>
  <dcterms:created xsi:type="dcterms:W3CDTF">2017-09-11T05:58:00Z</dcterms:created>
  <dcterms:modified xsi:type="dcterms:W3CDTF">2020-11-19T05:53:07Z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